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5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780D-8A91-4880-BCCE-053137CAD828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0ED9-5090-4472-8F5C-D7B0AAC51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s://wcbook.ru/data/book/45/450486.jpg"/>
          <p:cNvPicPr/>
          <p:nvPr/>
        </p:nvPicPr>
        <p:blipFill>
          <a:blip r:embed="rId2" cstate="print"/>
          <a:srcRect t="70739" b="1780"/>
          <a:stretch>
            <a:fillRect/>
          </a:stretch>
        </p:blipFill>
        <p:spPr bwMode="auto">
          <a:xfrm>
            <a:off x="1403648" y="188640"/>
            <a:ext cx="6120680" cy="1944216"/>
          </a:xfrm>
          <a:prstGeom prst="rect">
            <a:avLst/>
          </a:prstGeom>
          <a:noFill/>
          <a:ln w="44450" cmpd="sng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2" name="Picture 4" descr="https://pp.vk.me/c626919/v626919946/312da/gzW29s62nzA.jpg"/>
          <p:cNvPicPr>
            <a:picLocks noChangeAspect="1" noChangeArrowheads="1"/>
          </p:cNvPicPr>
          <p:nvPr/>
        </p:nvPicPr>
        <p:blipFill>
          <a:blip r:embed="rId3" cstate="print"/>
          <a:srcRect t="33667" r="10909" b="16343"/>
          <a:stretch>
            <a:fillRect/>
          </a:stretch>
        </p:blipFill>
        <p:spPr bwMode="auto">
          <a:xfrm>
            <a:off x="2411760" y="2276872"/>
            <a:ext cx="3973837" cy="3635638"/>
          </a:xfrm>
          <a:prstGeom prst="rect">
            <a:avLst/>
          </a:prstGeom>
          <a:noFill/>
          <a:ln w="44450" cmpd="sng">
            <a:solidFill>
              <a:srgbClr val="002060"/>
            </a:solidFill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971600" y="6021288"/>
            <a:ext cx="6912768" cy="72008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7030A0"/>
              </a:solidFill>
              <a:latin typeface="Gulim" pitchFamily="34" charset="-127"/>
              <a:ea typeface="Gulim" pitchFamily="34" charset="-127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Gulim" pitchFamily="34" charset="-127"/>
                <a:ea typeface="Gulim" pitchFamily="34" charset="-127"/>
              </a:rPr>
              <a:t>Детский сад №31 старшая группа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Gulim" pitchFamily="34" charset="-127"/>
                <a:ea typeface="Gulim" pitchFamily="34" charset="-127"/>
              </a:rPr>
              <a:t>Воспитатели: Соколова Ю.В., Степа В.И. </a:t>
            </a:r>
          </a:p>
          <a:p>
            <a:pPr algn="ctr"/>
            <a:endParaRPr lang="ru-RU" sz="2800" b="1" i="1" dirty="0">
              <a:solidFill>
                <a:srgbClr val="002060"/>
              </a:solidFill>
              <a:latin typeface="Gulim" pitchFamily="34" charset="-127"/>
              <a:ea typeface="Gulim" pitchFamily="34" charset="-127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8" name="Picture 4" descr="https://pp.vk.me/c626919/v626919946/31334/OweGWrp_n_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60688" cy="5400600"/>
          </a:xfrm>
          <a:prstGeom prst="rect">
            <a:avLst/>
          </a:prstGeom>
          <a:noFill/>
          <a:ln w="50800" cmpd="sng">
            <a:solidFill>
              <a:schemeClr val="tx2"/>
            </a:solidFill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683568" y="5805264"/>
            <a:ext cx="7920880" cy="93610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ulim" pitchFamily="34" charset="-127"/>
                <a:ea typeface="Gulim" pitchFamily="34" charset="-127"/>
                <a:cs typeface="Arial" pitchFamily="34" charset="0"/>
              </a:rPr>
              <a:t>Емеля, отпусти меня в воду, я тебе сделаю все, что ни пожелаешь.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https://pp.vk.me/c626919/v626919946/312da/gzW29s62nzA.jpg"/>
          <p:cNvPicPr>
            <a:picLocks noChangeAspect="1" noChangeArrowheads="1"/>
          </p:cNvPicPr>
          <p:nvPr/>
        </p:nvPicPr>
        <p:blipFill>
          <a:blip r:embed="rId2" cstate="print"/>
          <a:srcRect t="21603" r="10909" b="16343"/>
          <a:stretch>
            <a:fillRect/>
          </a:stretch>
        </p:blipFill>
        <p:spPr bwMode="auto">
          <a:xfrm>
            <a:off x="1907704" y="260648"/>
            <a:ext cx="4968552" cy="5642669"/>
          </a:xfrm>
          <a:prstGeom prst="rect">
            <a:avLst/>
          </a:prstGeom>
          <a:noFill/>
          <a:ln w="44450" cmpd="sng">
            <a:solidFill>
              <a:srgbClr val="002060"/>
            </a:solidFill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971600" y="6165304"/>
            <a:ext cx="691276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6137920"/>
            <a:ext cx="7632848" cy="60344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ulim" pitchFamily="34" charset="-127"/>
                <a:ea typeface="Gulim" pitchFamily="34" charset="-127"/>
                <a:cs typeface="Andalus" pitchFamily="18" charset="-78"/>
              </a:rPr>
              <a:t>- А ну-ка, печь, поезжай в детский сад!</a:t>
            </a:r>
            <a:endParaRPr lang="ru-RU" sz="2400" b="1" dirty="0">
              <a:solidFill>
                <a:srgbClr val="002060"/>
              </a:solidFill>
              <a:latin typeface="Gulim" pitchFamily="34" charset="-127"/>
              <a:ea typeface="Gulim" pitchFamily="34" charset="-127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ulim" pitchFamily="34" charset="-127"/>
                <a:ea typeface="Gulim" pitchFamily="34" charset="-127"/>
              </a:rPr>
              <a:t>Марья-царевна</a:t>
            </a:r>
            <a:endParaRPr lang="ru-RU" b="1" dirty="0">
              <a:solidFill>
                <a:srgbClr val="002060"/>
              </a:solidFill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1026" name="Picture 2" descr="https://pp.vk.me/c626919/v626919946/312e4/jykciGmHn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5040560"/>
          </a:xfrm>
          <a:prstGeom prst="rect">
            <a:avLst/>
          </a:prstGeom>
          <a:noFill/>
          <a:ln w="50800" cmpd="sng">
            <a:solidFill>
              <a:schemeClr val="tx2"/>
            </a:solidFill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971600" y="5517232"/>
            <a:ext cx="7200800" cy="93610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ulim" pitchFamily="34" charset="-127"/>
                <a:ea typeface="Gulim" pitchFamily="34" charset="-127"/>
                <a:cs typeface="Arial" pitchFamily="34" charset="0"/>
              </a:rPr>
              <a:t>Это что за чудо?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ulim" pitchFamily="34" charset="-127"/>
                <a:ea typeface="Gulim" pitchFamily="34" charset="-127"/>
                <a:cs typeface="Times New Roman" pitchFamily="18" charset="0"/>
              </a:rPr>
              <a:t>- А это Емеля на печи к нам едет!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ulim" pitchFamily="34" charset="-127"/>
              <a:ea typeface="Guli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15616" y="6021288"/>
            <a:ext cx="5184576" cy="5486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s://pp.vk.me/c626919/v626919946/31316/khLRBR3zkF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588881" cy="5400600"/>
          </a:xfrm>
          <a:prstGeom prst="rect">
            <a:avLst/>
          </a:prstGeom>
          <a:noFill/>
          <a:ln w="50800" cmpd="sng">
            <a:solidFill>
              <a:schemeClr val="tx2"/>
            </a:solidFill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699792" y="5805264"/>
            <a:ext cx="3672408" cy="72008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ulim" pitchFamily="34" charset="-127"/>
                <a:ea typeface="Gulim" pitchFamily="34" charset="-127"/>
              </a:rPr>
              <a:t>Марья-царевна</a:t>
            </a:r>
            <a:endParaRPr lang="ru-RU" sz="2400" b="1" dirty="0">
              <a:solidFill>
                <a:srgbClr val="002060"/>
              </a:solidFill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2052" name="Picture 4" descr="http://img-fotki.yandex.ru/get/9111/16969765.151/0_79f86_72ffed69_ori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556792"/>
            <a:ext cx="986576" cy="590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556792"/>
            <a:ext cx="4968552" cy="280831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1988840"/>
            <a:ext cx="6048672" cy="201622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ulim" pitchFamily="34" charset="-127"/>
                <a:ea typeface="Gulim" pitchFamily="34" charset="-127"/>
              </a:rPr>
              <a:t>Вот и  сказке конец,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Gulim" pitchFamily="34" charset="-127"/>
                <a:ea typeface="Gulim" pitchFamily="34" charset="-127"/>
              </a:rPr>
              <a:t> а кто смотрел - молодец!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60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14</cp:revision>
  <dcterms:created xsi:type="dcterms:W3CDTF">2016-12-26T16:48:00Z</dcterms:created>
  <dcterms:modified xsi:type="dcterms:W3CDTF">2017-01-16T20:19:28Z</dcterms:modified>
</cp:coreProperties>
</file>