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435F-B616-4EDB-82F7-201A0B974BE9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054E0-7745-4595-BDBC-653BB669B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E17F-7ADE-4F6B-BE1C-2DAD3EC9B4C4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B742-0C20-486F-9F0C-356515A5AD47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24A3-99D9-4CB2-8F6D-337B638F362A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C411-03BB-4E25-B133-5465EEFC8E3B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33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70E-0476-41B2-BAEC-4209F7B1A9CC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5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4A3E-4F1B-4C6D-B936-19F055D1CACF}" type="datetime1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6ABA-13EE-4800-B865-0C0C04CEEBA8}" type="datetime1">
              <a:rPr lang="ru-RU" smtClean="0"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4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FC4D-49F9-45F0-84F5-8598B6F6D36C}" type="datetime1">
              <a:rPr lang="ru-RU" smtClean="0"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2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235B-5ED0-4E29-9B0B-8F8176957351}" type="datetime1">
              <a:rPr lang="ru-RU" smtClean="0"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4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6A0-28FF-4418-8273-9D3BC1D20AAF}" type="datetime1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939C-356C-46DC-BA8C-A37DA1D8B673}" type="datetime1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1B01-5CD1-4E88-98C0-29375AC202E7}" type="datetime1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8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ou31@rybadm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Шестиугольник 3"/>
          <p:cNvSpPr/>
          <p:nvPr/>
        </p:nvSpPr>
        <p:spPr>
          <a:xfrm>
            <a:off x="1691680" y="332656"/>
            <a:ext cx="5760640" cy="57606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31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714533" y="1844824"/>
            <a:ext cx="5760640" cy="237626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Медовая викторина для родителей и педагогов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(к празднику Медовый Спас)</a:t>
            </a:r>
          </a:p>
          <a:p>
            <a:pPr algn="ctr"/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788024" y="5324642"/>
            <a:ext cx="2520280" cy="1152128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Сивцова Мария Александровна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373064" y="6224742"/>
            <a:ext cx="2160240" cy="504056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 2021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2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какого сотового оператора России переводится как «путь пчелы»?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463614" y="69269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«Билайн»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283968" y="4221088"/>
            <a:ext cx="217964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«Ростелеком»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2900029" y="764704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«МегаФон»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987380" y="4581128"/>
            <a:ext cx="2072451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«СМАРТС»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ещё называют Медовый Спас?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55576" y="45091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 на воде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 на крови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5796136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Банановый спас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915816" y="105273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Рождественский спас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65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согласно пословице, может испортить бочку мёда?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067944" y="458112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Ложка дёгтя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032758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Пуд соли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300192" y="57681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Фунт изюма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843808" y="93756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Капля никотина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37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80928"/>
            <a:ext cx="7920880" cy="1117728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вынесли из храма Животворящий крест Господень, на котором был распят Иисус?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300192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Остановить эпидемию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в Киеве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1259632" y="45091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 в мавзолей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915816" y="8367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Украли пираты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0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564904"/>
            <a:ext cx="7920880" cy="1512168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Винни-Пух в советском мультфильме говорит: «Мёд – это очень уж (...) предмет! Мёд если есть, то его сразу нет». Вставьте пропущенное слово.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067944" y="458112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Хитрый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032758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Опасный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300192" y="576810"/>
            <a:ext cx="2088232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Калорийный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100934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Вредный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4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80928"/>
            <a:ext cx="7920880" cy="1117728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лечение пчелиным ядом?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300192" y="476672"/>
            <a:ext cx="2016224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Апитерапия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270328" y="4221088"/>
            <a:ext cx="2389904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Ароматерапия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1259632" y="4581128"/>
            <a:ext cx="2232248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Фитотерапия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082196" y="692696"/>
            <a:ext cx="2376264" cy="1872208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Гирудотерапия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51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08920"/>
            <a:ext cx="7920880" cy="1368152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Чудесное исцеление Животворящим крестом послужило началом знаменитого празднества Спаса на воде. Какой обычай сохранён до сих пор?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1115616" y="458112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Освящение воды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Угощение мясом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660232" y="33265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Хороводы вокруг ёлки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059832" y="57681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Ярмарки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18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08920"/>
            <a:ext cx="7920880" cy="1368152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пчёлы используют для замазывания щелей, отверстий в улье, чтобы защитить его от сквозняков и сохранить в нём особый микроклимат?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059832" y="69269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Прополис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Пыльцу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660232" y="33265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1115616" y="476879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Маточное молочко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60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08920"/>
            <a:ext cx="7920880" cy="1368152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на зиму пчеловоды заносят ульи с пчёлами?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463614" y="69269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омшаник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мавзолей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275856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депо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1115616" y="476879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ангар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8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08920"/>
            <a:ext cx="7920880" cy="1368152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Медового спаса есть ещё третье название, какое?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516449" y="4335896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Маковый спас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660232" y="839551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Грушевый спас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275856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Хлебный спас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1115616" y="476879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Крапивный спас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89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516866" y="692696"/>
            <a:ext cx="7920880" cy="3888432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викторины: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детского сада и семьи в области духовно-нравственного воспитания. Закрепление знаний о летнем православном празднике – Медовый Спас.</a:t>
            </a:r>
          </a:p>
          <a:p>
            <a:pPr algn="just"/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викторины: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презентацию. Прочитать вопрос и выбрать правильный ответ. Если ответ неправильный,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исчезнет.</a:t>
            </a:r>
          </a:p>
          <a:p>
            <a:pPr algn="just"/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708920"/>
            <a:ext cx="7920880" cy="1368152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какого растения, по утверждению В.И. Даля, пчёлы собирают красный мёд?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800547" y="458112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Гречиха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372200" y="839551"/>
            <a:ext cx="2376264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Подсолнечник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275856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Клевер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247964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4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1259632" y="260648"/>
            <a:ext cx="6258943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Молодцы!!!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0053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Вас к сотрудничеству!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9476" y="2411760"/>
            <a:ext cx="8229600" cy="348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 детский сад № 31</a:t>
            </a:r>
          </a:p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152900 Ярославская область, город Рыбинск, улица Блюхера, дом 11 а, телефон 8 (4855) 26-24-87,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dou31@rybadm.ru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день какого поста празднуется «медовый» или «маковый» Спас?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059832" y="9087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Успенского поста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315489" y="404664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поста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971600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Великого поста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565265" y="445808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Рождественского поста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добытчик мёда лесных пчёл?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404802" y="4409745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Бортник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362835" y="98072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Медовар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971600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Медонос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131840" y="270769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Медник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из этих растений является медоносным?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120172" y="405893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Черёмуха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Сирень 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971600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Жасмин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131840" y="9087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Облепиха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6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числа отмечают Медовый спас?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55576" y="45091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августа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августа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084168" y="47667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августа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987824" y="9087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августа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на службе средневекового русского князя ведал пчеловодством 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мёдоварением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311860" y="9087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Чашник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283968" y="4221088"/>
            <a:ext cx="217964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Сокольничий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732240" y="568174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Спальник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987381" y="458112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Конюший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5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городе в древности возник праздник Медовый Спас?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55576" y="45091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Константинополь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300192" y="54868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Киев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917144" y="108750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Багдад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80615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41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3681213_1-p-fon-dlya-prezentatsii-pcheli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" y="1"/>
            <a:ext cx="9148276" cy="68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solidFill>
            <a:srgbClr val="FFCF3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весит 1 литр мёда?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020272" y="908720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 кг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19398" y="4221088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 кг 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971600" y="44371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кг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347864" y="836712"/>
            <a:ext cx="1944216" cy="1728192"/>
          </a:xfrm>
          <a:prstGeom prst="hexagon">
            <a:avLst/>
          </a:prstGeom>
          <a:solidFill>
            <a:srgbClr val="FFCF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кг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461947819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277" y="-35271"/>
            <a:ext cx="3587753" cy="23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2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570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2021-06-04T11:25:45Z</dcterms:created>
  <dcterms:modified xsi:type="dcterms:W3CDTF">2021-06-04T12:38:17Z</dcterms:modified>
</cp:coreProperties>
</file>