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81" r:id="rId3"/>
    <p:sldId id="258" r:id="rId4"/>
    <p:sldId id="263" r:id="rId5"/>
    <p:sldId id="265" r:id="rId6"/>
    <p:sldId id="264" r:id="rId7"/>
    <p:sldId id="266" r:id="rId8"/>
    <p:sldId id="267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D435F-B616-4EDB-82F7-201A0B974BE9}" type="datetimeFigureOut">
              <a:rPr lang="ru-RU" smtClean="0"/>
              <a:t>03.05.2022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054E0-7745-4595-BDBC-653BB669B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E17F-7ADE-4F6B-BE1C-2DAD3EC9B4C4}" type="datetime1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3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B742-0C20-486F-9F0C-356515A5AD47}" type="datetime1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24A3-99D9-4CB2-8F6D-337B638F362A}" type="datetime1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74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C411-03BB-4E25-B133-5465EEFC8E3B}" type="datetime1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33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270E-0476-41B2-BAEC-4209F7B1A9CC}" type="datetime1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5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4A3E-4F1B-4C6D-B936-19F055D1CACF}" type="datetime1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6ABA-13EE-4800-B865-0C0C04CEEBA8}" type="datetime1">
              <a:rPr lang="ru-RU" smtClean="0"/>
              <a:t>03.05.2022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4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FC4D-49F9-45F0-84F5-8598B6F6D36C}" type="datetime1">
              <a:rPr lang="ru-RU" smtClean="0"/>
              <a:t>03.05.2022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72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235B-5ED0-4E29-9B0B-8F8176957351}" type="datetime1">
              <a:rPr lang="ru-RU" smtClean="0"/>
              <a:t>03.05.2022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34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846A0-28FF-4418-8273-9D3BC1D20AAF}" type="datetime1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8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939C-356C-46DC-BA8C-A37DA1D8B673}" type="datetime1">
              <a:rPr lang="ru-RU" smtClean="0"/>
              <a:t>03.05.2022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62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21B01-5CD1-4E88-98C0-29375AC202E7}" type="datetime1">
              <a:rPr lang="ru-RU" smtClean="0"/>
              <a:t>03.05.2022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B49A-2D68-4816-8A6B-31530CC188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68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ou31@rybadm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pic>
        <p:nvPicPr>
          <p:cNvPr id="1026" name="Picture 2" descr="Шаблон для презентации — Яблоки🍎 • Фоник | fonik.r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-5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Шестиугольник 5"/>
          <p:cNvSpPr/>
          <p:nvPr/>
        </p:nvSpPr>
        <p:spPr>
          <a:xfrm>
            <a:off x="1691680" y="332656"/>
            <a:ext cx="5760640" cy="576064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детский сад № 31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1714533" y="1844824"/>
            <a:ext cx="5760640" cy="2376264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Яблочная </a:t>
            </a: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викторина для родителей и педагогов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(к празднику </a:t>
            </a: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Яблочный </a:t>
            </a:r>
            <a:r>
              <a:rPr lang="ru-RU" sz="2800" dirty="0" smtClean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Спас)</a:t>
            </a:r>
          </a:p>
          <a:p>
            <a:pPr algn="ctr"/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373064" y="6224742"/>
            <a:ext cx="2160240" cy="504056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Рыбинск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6372200" y="5529212"/>
            <a:ext cx="2520280" cy="1152128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Сивцова Мария Александровна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pic>
        <p:nvPicPr>
          <p:cNvPr id="1026" name="Picture 2" descr="Шаблон для презентации — Яблоки🍎 • Фоник | fonik.r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-5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Шестиугольник 9"/>
          <p:cNvSpPr/>
          <p:nvPr/>
        </p:nvSpPr>
        <p:spPr>
          <a:xfrm>
            <a:off x="611510" y="908720"/>
            <a:ext cx="7920880" cy="3888432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2800" dirty="0" smtClean="0">
              <a:solidFill>
                <a:srgbClr val="C0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викторины: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детского сада и семьи в области духовно-нравственного воспитания. Закрепление знаний о летнем православном празднике –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Яблочный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Спас.</a:t>
            </a:r>
          </a:p>
          <a:p>
            <a:pPr algn="just"/>
            <a:endParaRPr lang="ru-RU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 викторины: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презентацию. Прочитать вопрос и выбрать правильный ответ. Если ответ неправильный,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яблоко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исчезнет.</a:t>
            </a:r>
          </a:p>
          <a:p>
            <a:pPr algn="just"/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7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pic>
        <p:nvPicPr>
          <p:cNvPr id="13" name="Picture 2" descr="Шаблон для презентации — Яблоки🍎 • Фоник | fonik.r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-5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отмечается Яблочный Спас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59832" y="908720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августа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15489" y="404664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августа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71600" y="4437112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565265" y="4458082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августа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5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pic>
        <p:nvPicPr>
          <p:cNvPr id="12" name="Picture 2" descr="Шаблон для презентации — Яблоки🍎 • Фоник | fonik.r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-5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Шестиугольник 5"/>
          <p:cNvSpPr/>
          <p:nvPr/>
        </p:nvSpPr>
        <p:spPr>
          <a:xfrm>
            <a:off x="605807" y="2708920"/>
            <a:ext cx="7920880" cy="1189736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Преображение Господне отличается торжественностью.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цвета облачение в этот день у духовенства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храмах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404802" y="4409745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Белого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62835" y="764704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Зелёного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71600" y="4437112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Чёрного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131840" y="270769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Золотого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19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pic>
        <p:nvPicPr>
          <p:cNvPr id="12" name="Picture 2" descr="Шаблон для презентации — Яблоки🍎 • Фоник | fonik.r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-5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Самое главное в праздник Преображения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это…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55576" y="4509120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прийти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службу в храм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19398" y="4221088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свадьбу, венчание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084168" y="476672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искупаться в реке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987824" y="908720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 на земле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9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pic>
        <p:nvPicPr>
          <p:cNvPr id="12" name="Picture 2" descr="Шаблон для презентации — Яблоки🍎 • Фоник | fonik.r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-5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этот праздничный день по Уставу принято освящать плоды, какие?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20172" y="405893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Виноград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19398" y="4221088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Орехи 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71600" y="4437112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Арбузы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131840" y="908720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Яблоки  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6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pic>
        <p:nvPicPr>
          <p:cNvPr id="12" name="Picture 2" descr="Шаблон для презентации — Яблоки🍎 • Фоник | fonik.r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-5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Шестиугольник 5"/>
          <p:cNvSpPr/>
          <p:nvPr/>
        </p:nvSpPr>
        <p:spPr>
          <a:xfrm>
            <a:off x="605807" y="2962552"/>
            <a:ext cx="7920880" cy="936104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старину после освящения яблок было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принято…?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11860" y="908720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Печь пироги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83968" y="4221088"/>
            <a:ext cx="217964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Копать картошку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568174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Стирать бельё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87381" y="4581128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Ходить в лес за грибами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4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pic>
        <p:nvPicPr>
          <p:cNvPr id="12" name="Picture 2" descr="Шаблон для презентации — Яблоки🍎 • Фоник | fonik.r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-5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Шестиугольник 5"/>
          <p:cNvSpPr/>
          <p:nvPr/>
        </p:nvSpPr>
        <p:spPr>
          <a:xfrm>
            <a:off x="605807" y="2962552"/>
            <a:ext cx="7920880" cy="1042512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сопровождении каких учеников Иисус Христос отправился помолиться на гору Фавор?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55576" y="4509120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Пётр, Иаков, Иоанн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519398" y="4221088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Фома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00192" y="548680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Иуда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622031" y="704900"/>
            <a:ext cx="1944216" cy="172819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Павел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41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детский сад № 31 города Рыбинска</a:t>
            </a:r>
            <a:endParaRPr lang="ru-RU"/>
          </a:p>
        </p:txBody>
      </p:sp>
      <p:pic>
        <p:nvPicPr>
          <p:cNvPr id="9" name="Picture 2" descr="Шаблон для презентации — Яблоки🍎 • Фоник | fonik.r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 bwMode="auto">
          <a:xfrm>
            <a:off x="-5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Шестиугольник 5"/>
          <p:cNvSpPr/>
          <p:nvPr/>
        </p:nvSpPr>
        <p:spPr>
          <a:xfrm>
            <a:off x="1259632" y="260648"/>
            <a:ext cx="6258943" cy="936104"/>
          </a:xfrm>
          <a:prstGeom prst="hexagon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Молодцы!!!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80053" y="1268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Вас к сотрудничеству!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49476" y="2411760"/>
            <a:ext cx="8229600" cy="348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детский сад № 31</a:t>
            </a: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152900 Ярославская область, город Рыбинск, улица Блюхера, дом 11 а, телефон 8 (4855) 26-24-87, 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dou31@rybadm.ru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5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275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27</cp:revision>
  <dcterms:created xsi:type="dcterms:W3CDTF">2021-06-04T11:25:45Z</dcterms:created>
  <dcterms:modified xsi:type="dcterms:W3CDTF">2022-05-03T11:41:57Z</dcterms:modified>
</cp:coreProperties>
</file>